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 및 부제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본문 첫 번째 줄…"/>
          <p:cNvSpPr txBox="1"/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7" name="슬라이드 번호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3장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이미지"/>
          <p:cNvSpPr/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이미지"/>
          <p:cNvSpPr/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이미지"/>
          <p:cNvSpPr/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슬라이드 번호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2장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이미지"/>
          <p:cNvSpPr/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이미지"/>
          <p:cNvSpPr/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슬라이드 번호"/>
          <p:cNvSpPr txBox="1"/>
          <p:nvPr>
            <p:ph type="sldNum" sz="quarter" idx="2"/>
          </p:nvPr>
        </p:nvSpPr>
        <p:spPr>
          <a:xfrm>
            <a:off x="6335522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인용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— Johnny Appleseed"/>
          <p:cNvSpPr txBox="1"/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52" sz="26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— Johnny Appleseed</a:t>
            </a:r>
          </a:p>
        </p:txBody>
      </p:sp>
      <p:sp>
        <p:nvSpPr>
          <p:cNvPr id="124" name="여기에 인용을 입력하십시오."/>
          <p:cNvSpPr txBox="1"/>
          <p:nvPr>
            <p:ph type="body" sz="quarter" idx="14"/>
          </p:nvPr>
        </p:nvSpPr>
        <p:spPr>
          <a:xfrm>
            <a:off x="673100" y="5288202"/>
            <a:ext cx="11658600" cy="1087199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464" sz="58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 defTabSz="914400"/>
            <a:r>
              <a:t>여기에 인용을 입력하십시오.</a:t>
            </a:r>
          </a:p>
        </p:txBody>
      </p:sp>
      <p:sp>
        <p:nvSpPr>
          <p:cNvPr id="125" name="”"/>
          <p:cNvSpPr txBox="1"/>
          <p:nvPr>
            <p:ph type="body" sz="quarter" idx="15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26" name="“"/>
          <p:cNvSpPr txBox="1"/>
          <p:nvPr>
            <p:ph type="body" sz="quarter" idx="16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7" name="슬라이드 번호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이미지"/>
          <p:cNvSpPr/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슬라이드 번호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페이지 대체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슬라이드 번호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수평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이미지"/>
          <p:cNvSpPr/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제목 텍스트"/>
          <p:cNvSpPr txBox="1"/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148" sz="7400">
                <a:solidFill>
                  <a:srgbClr val="FFFFFF"/>
                </a:solidFill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22" name="본문 첫 번째 줄…"/>
          <p:cNvSpPr txBox="1"/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수평으로 대체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이미지"/>
          <p:cNvSpPr/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2" name="본문 첫 번째 줄…"/>
          <p:cNvSpPr txBox="1"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- 가운데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제목 텍스트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4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- 가운데 대체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텍스트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/>
            </a:lvl1pPr>
          </a:lstStyle>
          <a:p>
            <a:pPr/>
            <a:r>
              <a:t>제목 텍스트</a:t>
            </a:r>
          </a:p>
        </p:txBody>
      </p:sp>
      <p:sp>
        <p:nvSpPr>
          <p:cNvPr id="4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수직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이미지"/>
          <p:cNvSpPr/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제목 텍스트"/>
          <p:cNvSpPr txBox="1"/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148" sz="7400"/>
            </a:lvl1pPr>
          </a:lstStyle>
          <a:p>
            <a:pPr/>
            <a:r>
              <a:t>제목 텍스트</a:t>
            </a:r>
          </a:p>
        </p:txBody>
      </p:sp>
      <p:sp>
        <p:nvSpPr>
          <p:cNvPr id="58" name="본문 첫 번째 줄…"/>
          <p:cNvSpPr txBox="1"/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6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77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8" name="슬라이드 번호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사진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이미지"/>
          <p:cNvSpPr/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donec quis nunc"/>
          <p:cNvSpPr txBox="1"/>
          <p:nvPr>
            <p:ph type="body" sz="quarter" idx="14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87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88" name="본문 첫 번째 줄…"/>
          <p:cNvSpPr txBox="1"/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pc="48" sz="2400"/>
            </a:lvl1pPr>
            <a:lvl2pPr>
              <a:spcBef>
                <a:spcPts val="2800"/>
              </a:spcBef>
              <a:defRPr spc="48" sz="2400"/>
            </a:lvl2pPr>
            <a:lvl3pPr>
              <a:spcBef>
                <a:spcPts val="2800"/>
              </a:spcBef>
              <a:defRPr spc="48" sz="2400"/>
            </a:lvl3pPr>
            <a:lvl4pPr>
              <a:spcBef>
                <a:spcPts val="2800"/>
              </a:spcBef>
              <a:defRPr spc="48" sz="2400"/>
            </a:lvl4pPr>
            <a:lvl5pPr>
              <a:spcBef>
                <a:spcPts val="2800"/>
              </a:spcBef>
              <a:defRPr spc="48"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9" name="슬라이드 번호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6338817" y="9234278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cap="all" spc="28" sz="1400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3429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10287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7145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2057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24003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2743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쉽알람잉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쉽알람잉</a:t>
            </a:r>
          </a:p>
          <a:p>
            <a:pPr>
              <a:defRPr cap="none" spc="0" sz="4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(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쉽게 공부하는 알람</a:t>
            </a:r>
            <a:r>
              <a:t>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잉글리쉬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일단 사람들이 제일 필요로 하고 많이 쓰는 알람어플에 여러가지 기능들을 추가하여…"/>
          <p:cNvSpPr txBox="1"/>
          <p:nvPr>
            <p:ph type="body" idx="13"/>
          </p:nvPr>
        </p:nvSpPr>
        <p:spPr>
          <a:xfrm>
            <a:off x="761999" y="1917700"/>
            <a:ext cx="11658601" cy="2451101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000"/>
              </a:spcBef>
              <a:defRPr cap="none" spc="0" sz="2700">
                <a:solidFill>
                  <a:schemeClr val="accent3">
                    <a:hueOff val="929958"/>
                    <a:satOff val="10247"/>
                    <a:lumOff val="-24509"/>
                  </a:schemeClr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일단 사람들이 제일 필요로 하고 많이 쓰는 알람어플에 여러가지 기능들을 추가하여</a:t>
            </a:r>
          </a:p>
          <a:p>
            <a:pPr>
              <a:spcBef>
                <a:spcPts val="1000"/>
              </a:spcBef>
              <a:buClr>
                <a:srgbClr val="8AD0D6"/>
              </a:buClr>
              <a:buFont typeface="Wingdings 3"/>
              <a:defRPr cap="none" spc="0" sz="2700">
                <a:solidFill>
                  <a:schemeClr val="accent3">
                    <a:hueOff val="929958"/>
                    <a:satOff val="10247"/>
                    <a:lumOff val="-24509"/>
                  </a:schemeClr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기본적인 알람 뿐만 아닌 일상생활에 도움을 주고 영어 학습에도 효과가 있는</a:t>
            </a:r>
          </a:p>
          <a:p>
            <a:pPr>
              <a:spcBef>
                <a:spcPts val="1000"/>
              </a:spcBef>
              <a:buClr>
                <a:srgbClr val="8AD0D6"/>
              </a:buClr>
              <a:buFont typeface="Wingdings 3"/>
              <a:defRPr cap="none" spc="0" sz="2700">
                <a:solidFill>
                  <a:schemeClr val="accent3">
                    <a:hueOff val="929958"/>
                    <a:satOff val="10247"/>
                    <a:lumOff val="-24509"/>
                  </a:schemeClr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어플리케이션을 만들기로 했다</a:t>
            </a:r>
            <a:r>
              <a:t>.  </a:t>
            </a:r>
            <a:r>
              <a:t>알람기능</a:t>
            </a:r>
            <a:r>
              <a:t>, D-Day, </a:t>
            </a:r>
            <a:r>
              <a:t>단어장</a:t>
            </a:r>
            <a:r>
              <a:t>, </a:t>
            </a:r>
            <a:r>
              <a:t>퀴즈로 크게 나눴고</a:t>
            </a:r>
          </a:p>
          <a:p>
            <a:pPr>
              <a:spcBef>
                <a:spcPts val="1000"/>
              </a:spcBef>
              <a:buClr>
                <a:srgbClr val="8AD0D6"/>
              </a:buClr>
              <a:buFont typeface="Wingdings 3"/>
              <a:defRPr cap="none" spc="0" sz="2700">
                <a:solidFill>
                  <a:schemeClr val="accent3">
                    <a:hueOff val="929958"/>
                    <a:satOff val="10247"/>
                    <a:lumOff val="-24509"/>
                  </a:schemeClr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더 보충할 요소들은 설계하면서 조금씩 넣어 가기로 계획했다</a:t>
            </a:r>
            <a:r>
              <a:t>.</a:t>
            </a:r>
          </a:p>
        </p:txBody>
      </p:sp>
      <p:sp>
        <p:nvSpPr>
          <p:cNvPr id="161" name="프로젝트 개요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4340">
              <a:defRPr spc="76" sz="3800"/>
            </a:lvl1pPr>
          </a:lstStyle>
          <a:p>
            <a:pPr/>
            <a:r>
              <a:t>프로젝트 개요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개발환경 : 안드로이드 스튜디오, XML…"/>
          <p:cNvSpPr txBox="1"/>
          <p:nvPr>
            <p:ph type="body" idx="13"/>
          </p:nvPr>
        </p:nvSpPr>
        <p:spPr>
          <a:xfrm>
            <a:off x="673100" y="1816100"/>
            <a:ext cx="11658600" cy="1465122"/>
          </a:xfrm>
          <a:prstGeom prst="rect">
            <a:avLst/>
          </a:prstGeom>
        </p:spPr>
        <p:txBody>
          <a:bodyPr/>
          <a:lstStyle/>
          <a:p>
            <a:pPr/>
            <a:r>
              <a:t>개발환경 : 안드로이드 스튜디오, XML</a:t>
            </a:r>
          </a:p>
          <a:p>
            <a:pPr/>
            <a:r>
              <a:t>시스템환경 : 모바일, 단순 응용프로그램</a:t>
            </a:r>
          </a:p>
          <a:p>
            <a:pPr/>
            <a:r>
              <a:t>운영체제 : 안드로이드</a:t>
            </a:r>
          </a:p>
        </p:txBody>
      </p:sp>
      <p:sp>
        <p:nvSpPr>
          <p:cNvPr id="164" name="개발 및 시스템 환경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4340">
              <a:defRPr spc="76" sz="3800"/>
            </a:lvl1pPr>
          </a:lstStyle>
          <a:p>
            <a:pPr/>
            <a:r>
              <a:t>개발 및 시스템 환경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시스템 아키텍처 다이어그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4340">
              <a:defRPr spc="76" sz="3800"/>
            </a:lvl1pPr>
          </a:lstStyle>
          <a:p>
            <a:pPr/>
            <a:r>
              <a:t>시스템 아키텍처 다이어그램</a:t>
            </a:r>
          </a:p>
        </p:txBody>
      </p:sp>
      <p:grpSp>
        <p:nvGrpSpPr>
          <p:cNvPr id="170" name="그룹"/>
          <p:cNvGrpSpPr/>
          <p:nvPr/>
        </p:nvGrpSpPr>
        <p:grpSpPr>
          <a:xfrm>
            <a:off x="740965" y="3929409"/>
            <a:ext cx="2296369" cy="2440386"/>
            <a:chOff x="0" y="0"/>
            <a:chExt cx="2296368" cy="2440384"/>
          </a:xfrm>
        </p:grpSpPr>
        <p:sp>
          <p:nvSpPr>
            <p:cNvPr id="167" name="Voca"/>
            <p:cNvSpPr/>
            <p:nvPr/>
          </p:nvSpPr>
          <p:spPr>
            <a:xfrm>
              <a:off x="0" y="0"/>
              <a:ext cx="2296369" cy="520701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spcBef>
                  <a:spcPts val="3400"/>
                </a:spcBef>
                <a:defRPr spc="56"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Voca</a:t>
              </a:r>
            </a:p>
          </p:txBody>
        </p:sp>
        <p:sp>
          <p:nvSpPr>
            <p:cNvPr id="168" name="String word…"/>
            <p:cNvSpPr/>
            <p:nvPr/>
          </p:nvSpPr>
          <p:spPr>
            <a:xfrm>
              <a:off x="2185" y="515590"/>
              <a:ext cx="2291998" cy="838002"/>
            </a:xfrm>
            <a:prstGeom prst="rect">
              <a:avLst/>
            </a:prstGeom>
            <a:solidFill>
              <a:schemeClr val="accent5">
                <a:satOff val="-10854"/>
                <a:lumOff val="-10463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String word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rPr>
                  <a:latin typeface="Avenir Book"/>
                  <a:ea typeface="Avenir Book"/>
                  <a:cs typeface="Avenir Book"/>
                  <a:sym typeface="Avenir Book"/>
                </a:rPr>
                <a:t>String</a:t>
              </a:r>
              <a:r>
                <a:t> meaning</a:t>
              </a:r>
            </a:p>
          </p:txBody>
        </p:sp>
        <p:sp>
          <p:nvSpPr>
            <p:cNvPr id="169" name="compare()…"/>
            <p:cNvSpPr/>
            <p:nvPr/>
          </p:nvSpPr>
          <p:spPr>
            <a:xfrm>
              <a:off x="2185" y="1353790"/>
              <a:ext cx="2291998" cy="1086595"/>
            </a:xfrm>
            <a:prstGeom prst="rect">
              <a:avLst/>
            </a:prstGeom>
            <a:solidFill>
              <a:schemeClr val="accent5">
                <a:satOff val="-10854"/>
                <a:lumOff val="-10463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compare()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getMeaning()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getWord()</a:t>
              </a:r>
            </a:p>
          </p:txBody>
        </p:sp>
      </p:grpSp>
      <p:grpSp>
        <p:nvGrpSpPr>
          <p:cNvPr id="174" name="그룹"/>
          <p:cNvGrpSpPr/>
          <p:nvPr/>
        </p:nvGrpSpPr>
        <p:grpSpPr>
          <a:xfrm>
            <a:off x="4277915" y="2069554"/>
            <a:ext cx="3237062" cy="2383136"/>
            <a:chOff x="0" y="0"/>
            <a:chExt cx="3237061" cy="2383135"/>
          </a:xfrm>
        </p:grpSpPr>
        <p:sp>
          <p:nvSpPr>
            <p:cNvPr id="171" name="VocaList"/>
            <p:cNvSpPr/>
            <p:nvPr/>
          </p:nvSpPr>
          <p:spPr>
            <a:xfrm>
              <a:off x="0" y="0"/>
              <a:ext cx="3237062" cy="520701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spcBef>
                  <a:spcPts val="3400"/>
                </a:spcBef>
                <a:defRPr spc="56"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VocaList</a:t>
              </a:r>
            </a:p>
          </p:txBody>
        </p:sp>
        <p:sp>
          <p:nvSpPr>
            <p:cNvPr id="172" name="LinkedList&lt;Voca&gt; vocalist"/>
            <p:cNvSpPr/>
            <p:nvPr/>
          </p:nvSpPr>
          <p:spPr>
            <a:xfrm>
              <a:off x="2991" y="515590"/>
              <a:ext cx="3230900" cy="838002"/>
            </a:xfrm>
            <a:prstGeom prst="rect">
              <a:avLst/>
            </a:prstGeom>
            <a:solidFill>
              <a:schemeClr val="accent5">
                <a:satOff val="-10854"/>
                <a:lumOff val="-10463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LinkedList&lt;Voca&gt; vocalist</a:t>
              </a:r>
            </a:p>
          </p:txBody>
        </p:sp>
        <p:sp>
          <p:nvSpPr>
            <p:cNvPr id="173" name="addVoca()…"/>
            <p:cNvSpPr/>
            <p:nvPr/>
          </p:nvSpPr>
          <p:spPr>
            <a:xfrm>
              <a:off x="2991" y="1002307"/>
              <a:ext cx="3230900" cy="1380829"/>
            </a:xfrm>
            <a:prstGeom prst="rect">
              <a:avLst/>
            </a:prstGeom>
            <a:solidFill>
              <a:schemeClr val="accent5">
                <a:satOff val="-10854"/>
                <a:lumOff val="-10463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addVoca()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removeVoca()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present()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select()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78" name="그룹"/>
          <p:cNvGrpSpPr/>
          <p:nvPr/>
        </p:nvGrpSpPr>
        <p:grpSpPr>
          <a:xfrm>
            <a:off x="8704758" y="5670996"/>
            <a:ext cx="3719811" cy="3249812"/>
            <a:chOff x="0" y="0"/>
            <a:chExt cx="3719810" cy="3249810"/>
          </a:xfrm>
        </p:grpSpPr>
        <p:sp>
          <p:nvSpPr>
            <p:cNvPr id="175" name="AlarmSystem"/>
            <p:cNvSpPr/>
            <p:nvPr/>
          </p:nvSpPr>
          <p:spPr>
            <a:xfrm>
              <a:off x="0" y="0"/>
              <a:ext cx="3719811" cy="588013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spcBef>
                  <a:spcPts val="3400"/>
                </a:spcBef>
                <a:defRPr spc="56"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AlarmSystem</a:t>
              </a:r>
            </a:p>
          </p:txBody>
        </p:sp>
        <p:sp>
          <p:nvSpPr>
            <p:cNvPr id="176" name="TimePicker alarm_time…"/>
            <p:cNvSpPr/>
            <p:nvPr/>
          </p:nvSpPr>
          <p:spPr>
            <a:xfrm>
              <a:off x="3437" y="582242"/>
              <a:ext cx="3712730" cy="946333"/>
            </a:xfrm>
            <a:prstGeom prst="rect">
              <a:avLst/>
            </a:prstGeom>
            <a:solidFill>
              <a:schemeClr val="accent5">
                <a:satOff val="-10854"/>
                <a:lumOff val="-10463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600">
                  <a:solidFill>
                    <a:srgbClr val="FFFFFF"/>
                  </a:solidFill>
                </a:defRPr>
              </a:pPr>
              <a:r>
                <a:t>TimePicker alarm_time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600">
                  <a:solidFill>
                    <a:srgbClr val="FFFFFF"/>
                  </a:solidFill>
                </a:defRPr>
              </a:pPr>
              <a:r>
                <a:t>AlarmManager alarm_manager</a:t>
              </a:r>
            </a:p>
          </p:txBody>
        </p:sp>
        <p:sp>
          <p:nvSpPr>
            <p:cNvPr id="177" name="Ss"/>
            <p:cNvSpPr/>
            <p:nvPr/>
          </p:nvSpPr>
          <p:spPr>
            <a:xfrm>
              <a:off x="3437" y="1519754"/>
              <a:ext cx="3712730" cy="1730057"/>
            </a:xfrm>
            <a:prstGeom prst="rect">
              <a:avLst/>
            </a:prstGeom>
            <a:solidFill>
              <a:schemeClr val="accent5">
                <a:satOff val="-10854"/>
                <a:lumOff val="-10463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Ss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82" name="그룹"/>
          <p:cNvGrpSpPr/>
          <p:nvPr/>
        </p:nvGrpSpPr>
        <p:grpSpPr>
          <a:xfrm>
            <a:off x="8119665" y="1948209"/>
            <a:ext cx="3237062" cy="2877791"/>
            <a:chOff x="0" y="0"/>
            <a:chExt cx="3237061" cy="2877790"/>
          </a:xfrm>
        </p:grpSpPr>
        <p:sp>
          <p:nvSpPr>
            <p:cNvPr id="179" name="DdaySystem"/>
            <p:cNvSpPr/>
            <p:nvPr/>
          </p:nvSpPr>
          <p:spPr>
            <a:xfrm>
              <a:off x="0" y="0"/>
              <a:ext cx="3237062" cy="520701"/>
            </a:xfrm>
            <a:prstGeom prst="rect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spcBef>
                  <a:spcPts val="3400"/>
                </a:spcBef>
                <a:defRPr spc="56"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DdaySystem</a:t>
              </a:r>
            </a:p>
          </p:txBody>
        </p:sp>
        <p:sp>
          <p:nvSpPr>
            <p:cNvPr id="180" name="Sis"/>
            <p:cNvSpPr/>
            <p:nvPr/>
          </p:nvSpPr>
          <p:spPr>
            <a:xfrm>
              <a:off x="2991" y="515590"/>
              <a:ext cx="3230900" cy="838002"/>
            </a:xfrm>
            <a:prstGeom prst="rect">
              <a:avLst/>
            </a:prstGeom>
            <a:solidFill>
              <a:schemeClr val="accent5">
                <a:satOff val="-10854"/>
                <a:lumOff val="-10463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Sis</a:t>
              </a:r>
            </a:p>
          </p:txBody>
        </p:sp>
        <p:sp>
          <p:nvSpPr>
            <p:cNvPr id="181" name="Ass"/>
            <p:cNvSpPr/>
            <p:nvPr/>
          </p:nvSpPr>
          <p:spPr>
            <a:xfrm>
              <a:off x="2991" y="1002307"/>
              <a:ext cx="3230900" cy="1875484"/>
            </a:xfrm>
            <a:prstGeom prst="rect">
              <a:avLst/>
            </a:prstGeom>
            <a:solidFill>
              <a:schemeClr val="accent5">
                <a:satOff val="-10854"/>
                <a:lumOff val="-10463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Ass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86" name="그룹"/>
          <p:cNvGrpSpPr/>
          <p:nvPr/>
        </p:nvGrpSpPr>
        <p:grpSpPr>
          <a:xfrm>
            <a:off x="4688036" y="6029151"/>
            <a:ext cx="2530228" cy="2533502"/>
            <a:chOff x="0" y="0"/>
            <a:chExt cx="2530226" cy="2533501"/>
          </a:xfrm>
        </p:grpSpPr>
        <p:sp>
          <p:nvSpPr>
            <p:cNvPr id="183" name="Quiz"/>
            <p:cNvSpPr/>
            <p:nvPr/>
          </p:nvSpPr>
          <p:spPr>
            <a:xfrm>
              <a:off x="0" y="0"/>
              <a:ext cx="2530227" cy="670064"/>
            </a:xfrm>
            <a:prstGeom prst="rect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spcBef>
                  <a:spcPts val="3400"/>
                </a:spcBef>
                <a:defRPr spc="56"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Quiz</a:t>
              </a:r>
            </a:p>
          </p:txBody>
        </p:sp>
        <p:sp>
          <p:nvSpPr>
            <p:cNvPr id="184" name="Voca que…"/>
            <p:cNvSpPr/>
            <p:nvPr/>
          </p:nvSpPr>
          <p:spPr>
            <a:xfrm>
              <a:off x="2338" y="663488"/>
              <a:ext cx="2525411" cy="1078385"/>
            </a:xfrm>
            <a:prstGeom prst="rect">
              <a:avLst/>
            </a:prstGeom>
            <a:solidFill>
              <a:schemeClr val="accent5">
                <a:satOff val="-10854"/>
                <a:lumOff val="-10463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Voca que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int count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5" name="present()…"/>
            <p:cNvSpPr/>
            <p:nvPr/>
          </p:nvSpPr>
          <p:spPr>
            <a:xfrm>
              <a:off x="2338" y="1472136"/>
              <a:ext cx="2525411" cy="1061366"/>
            </a:xfrm>
            <a:prstGeom prst="rect">
              <a:avLst/>
            </a:prstGeom>
            <a:solidFill>
              <a:schemeClr val="accent5">
                <a:satOff val="-10854"/>
                <a:lumOff val="-10463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present()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bringVoca()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Submit()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89" name="그룹"/>
          <p:cNvGrpSpPr/>
          <p:nvPr/>
        </p:nvGrpSpPr>
        <p:grpSpPr>
          <a:xfrm>
            <a:off x="3041650" y="3662545"/>
            <a:ext cx="1312050" cy="1309506"/>
            <a:chOff x="0" y="-361"/>
            <a:chExt cx="1312049" cy="1309504"/>
          </a:xfrm>
        </p:grpSpPr>
        <p:sp>
          <p:nvSpPr>
            <p:cNvPr id="187" name="선"/>
            <p:cNvSpPr/>
            <p:nvPr/>
          </p:nvSpPr>
          <p:spPr>
            <a:xfrm flipV="1">
              <a:off x="-1" y="268661"/>
              <a:ext cx="1043085" cy="104048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  <p:sp>
          <p:nvSpPr>
            <p:cNvPr id="188" name="삼각형"/>
            <p:cNvSpPr/>
            <p:nvPr/>
          </p:nvSpPr>
          <p:spPr>
            <a:xfrm rot="2617487">
              <a:off x="979588" y="56606"/>
              <a:ext cx="275428" cy="275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27" y="0"/>
                  </a:moveTo>
                  <a:lnTo>
                    <a:pt x="21600" y="21573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</p:grpSp>
      <p:grpSp>
        <p:nvGrpSpPr>
          <p:cNvPr id="192" name="그룹"/>
          <p:cNvGrpSpPr/>
          <p:nvPr/>
        </p:nvGrpSpPr>
        <p:grpSpPr>
          <a:xfrm rot="5031753">
            <a:off x="3228219" y="4902834"/>
            <a:ext cx="1416075" cy="1530774"/>
            <a:chOff x="0" y="16283"/>
            <a:chExt cx="1416074" cy="1530773"/>
          </a:xfrm>
        </p:grpSpPr>
        <p:sp>
          <p:nvSpPr>
            <p:cNvPr id="190" name="선"/>
            <p:cNvSpPr/>
            <p:nvPr/>
          </p:nvSpPr>
          <p:spPr>
            <a:xfrm flipV="1">
              <a:off x="0" y="317486"/>
              <a:ext cx="1112318" cy="122957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  <p:sp>
          <p:nvSpPr>
            <p:cNvPr id="191" name="삼각형"/>
            <p:cNvSpPr/>
            <p:nvPr/>
          </p:nvSpPr>
          <p:spPr>
            <a:xfrm rot="2617487">
              <a:off x="1040184" y="78904"/>
              <a:ext cx="308813" cy="318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717" y="0"/>
                  </a:moveTo>
                  <a:lnTo>
                    <a:pt x="21600" y="21600"/>
                  </a:lnTo>
                  <a:lnTo>
                    <a:pt x="0" y="2054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</p:grpSp>
      <p:sp>
        <p:nvSpPr>
          <p:cNvPr id="193" name="선"/>
          <p:cNvSpPr/>
          <p:nvPr/>
        </p:nvSpPr>
        <p:spPr>
          <a:xfrm flipV="1">
            <a:off x="5962650" y="4488953"/>
            <a:ext cx="0" cy="150393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94" name="선"/>
          <p:cNvSpPr/>
          <p:nvPr/>
        </p:nvSpPr>
        <p:spPr>
          <a:xfrm flipH="1" flipV="1">
            <a:off x="7196980" y="6863903"/>
            <a:ext cx="1496171" cy="48788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선"/>
          <p:cNvSpPr/>
          <p:nvPr/>
        </p:nvSpPr>
        <p:spPr>
          <a:xfrm flipV="1">
            <a:off x="5555446" y="2782968"/>
            <a:ext cx="1" cy="6245143"/>
          </a:xfrm>
          <a:prstGeom prst="line">
            <a:avLst/>
          </a:prstGeom>
          <a:ln w="50800">
            <a:solidFill>
              <a:srgbClr val="5B5854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97" name="선"/>
          <p:cNvSpPr/>
          <p:nvPr/>
        </p:nvSpPr>
        <p:spPr>
          <a:xfrm flipV="1">
            <a:off x="3341400" y="2871868"/>
            <a:ext cx="1" cy="6245143"/>
          </a:xfrm>
          <a:prstGeom prst="line">
            <a:avLst/>
          </a:prstGeom>
          <a:ln w="50800">
            <a:solidFill>
              <a:srgbClr val="5B5854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98" name="퀴즈시스템 시퀀스 다이어그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4340">
              <a:defRPr spc="76" sz="3800"/>
            </a:lvl1pPr>
          </a:lstStyle>
          <a:p>
            <a:pPr/>
            <a:r>
              <a:t>퀴즈시스템 시퀀스 다이어그램</a:t>
            </a:r>
          </a:p>
        </p:txBody>
      </p:sp>
      <p:sp>
        <p:nvSpPr>
          <p:cNvPr id="199" name="남성"/>
          <p:cNvSpPr/>
          <p:nvPr/>
        </p:nvSpPr>
        <p:spPr>
          <a:xfrm>
            <a:off x="916554" y="1711269"/>
            <a:ext cx="277693" cy="749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fill="norm" stroke="1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00" name="직사각형"/>
          <p:cNvSpPr/>
          <p:nvPr/>
        </p:nvSpPr>
        <p:spPr>
          <a:xfrm>
            <a:off x="978690" y="3443337"/>
            <a:ext cx="153421" cy="55243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01" name="직사각형"/>
          <p:cNvSpPr/>
          <p:nvPr/>
        </p:nvSpPr>
        <p:spPr>
          <a:xfrm>
            <a:off x="3264690" y="3417937"/>
            <a:ext cx="153421" cy="255642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02" name="Quiz System"/>
          <p:cNvSpPr txBox="1"/>
          <p:nvPr/>
        </p:nvSpPr>
        <p:spPr>
          <a:xfrm>
            <a:off x="251947" y="1149350"/>
            <a:ext cx="1835507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Quiz System</a:t>
            </a:r>
          </a:p>
        </p:txBody>
      </p:sp>
      <p:sp>
        <p:nvSpPr>
          <p:cNvPr id="203" name="선"/>
          <p:cNvSpPr/>
          <p:nvPr/>
        </p:nvSpPr>
        <p:spPr>
          <a:xfrm flipV="1">
            <a:off x="1035050" y="2496312"/>
            <a:ext cx="0" cy="911282"/>
          </a:xfrm>
          <a:prstGeom prst="line">
            <a:avLst/>
          </a:prstGeom>
          <a:ln w="50800">
            <a:solidFill>
              <a:srgbClr val="5B5854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04" name="VocaList"/>
          <p:cNvSpPr/>
          <p:nvPr/>
        </p:nvSpPr>
        <p:spPr>
          <a:xfrm>
            <a:off x="2423647" y="2096318"/>
            <a:ext cx="1835507" cy="749301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3400"/>
              </a:spcBef>
              <a:defRPr spc="38" sz="1900">
                <a:solidFill>
                  <a:srgbClr val="FFFFFF"/>
                </a:solidFill>
              </a:defRPr>
            </a:lvl1pPr>
          </a:lstStyle>
          <a:p>
            <a:pPr/>
            <a:r>
              <a:t>VocaList</a:t>
            </a:r>
          </a:p>
        </p:txBody>
      </p:sp>
      <p:sp>
        <p:nvSpPr>
          <p:cNvPr id="205" name="선"/>
          <p:cNvSpPr/>
          <p:nvPr/>
        </p:nvSpPr>
        <p:spPr>
          <a:xfrm>
            <a:off x="1170922" y="3913088"/>
            <a:ext cx="210626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06" name="Select(number)"/>
          <p:cNvSpPr txBox="1"/>
          <p:nvPr/>
        </p:nvSpPr>
        <p:spPr>
          <a:xfrm>
            <a:off x="1437721" y="3441809"/>
            <a:ext cx="1499515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1600"/>
            </a:pPr>
            <a:r>
              <a:t>Select(number)</a:t>
            </a:r>
          </a:p>
        </p:txBody>
      </p:sp>
      <p:sp>
        <p:nvSpPr>
          <p:cNvPr id="207" name="직사각형"/>
          <p:cNvSpPr/>
          <p:nvPr/>
        </p:nvSpPr>
        <p:spPr>
          <a:xfrm>
            <a:off x="5453336" y="4033539"/>
            <a:ext cx="153421" cy="1635722"/>
          </a:xfrm>
          <a:prstGeom prst="rect">
            <a:avLst/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08" name="선"/>
          <p:cNvSpPr/>
          <p:nvPr/>
        </p:nvSpPr>
        <p:spPr>
          <a:xfrm>
            <a:off x="3420764" y="4408388"/>
            <a:ext cx="2055319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09" name="Database"/>
          <p:cNvSpPr/>
          <p:nvPr/>
        </p:nvSpPr>
        <p:spPr>
          <a:xfrm>
            <a:off x="4612293" y="2096318"/>
            <a:ext cx="1835507" cy="749301"/>
          </a:xfrm>
          <a:prstGeom prst="rect">
            <a:avLst/>
          </a:prstGeom>
          <a:blipFill>
            <a:blip r:embed="rId7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3400"/>
              </a:spcBef>
              <a:defRPr spc="38" sz="1900">
                <a:solidFill>
                  <a:srgbClr val="FFFFFF"/>
                </a:solidFill>
              </a:defRPr>
            </a:lvl1pPr>
          </a:lstStyle>
          <a:p>
            <a:pPr/>
            <a:r>
              <a:t>Database</a:t>
            </a:r>
          </a:p>
        </p:txBody>
      </p:sp>
      <p:sp>
        <p:nvSpPr>
          <p:cNvPr id="210" name="Select(Vocalist[])"/>
          <p:cNvSpPr txBox="1"/>
          <p:nvPr/>
        </p:nvSpPr>
        <p:spPr>
          <a:xfrm>
            <a:off x="3599420" y="3936033"/>
            <a:ext cx="179131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1800"/>
            </a:pPr>
            <a:r>
              <a:t>Select(Vocalist[])</a:t>
            </a:r>
          </a:p>
        </p:txBody>
      </p:sp>
      <p:sp>
        <p:nvSpPr>
          <p:cNvPr id="211" name="선"/>
          <p:cNvSpPr/>
          <p:nvPr/>
        </p:nvSpPr>
        <p:spPr>
          <a:xfrm>
            <a:off x="3420764" y="5297388"/>
            <a:ext cx="2029919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12" name="return(Vocalist[])"/>
          <p:cNvSpPr txBox="1"/>
          <p:nvPr/>
        </p:nvSpPr>
        <p:spPr>
          <a:xfrm>
            <a:off x="3578423" y="4826736"/>
            <a:ext cx="179131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1800"/>
            </a:pPr>
            <a:r>
              <a:t>return(Vocalist[])</a:t>
            </a:r>
          </a:p>
        </p:txBody>
      </p:sp>
      <p:sp>
        <p:nvSpPr>
          <p:cNvPr id="213" name="선"/>
          <p:cNvSpPr/>
          <p:nvPr/>
        </p:nvSpPr>
        <p:spPr>
          <a:xfrm>
            <a:off x="1170922" y="5678388"/>
            <a:ext cx="210626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14" name="return(Vocalist[])"/>
          <p:cNvSpPr txBox="1"/>
          <p:nvPr/>
        </p:nvSpPr>
        <p:spPr>
          <a:xfrm>
            <a:off x="1493502" y="5200565"/>
            <a:ext cx="1791310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1800"/>
            </a:pPr>
            <a:r>
              <a:t>return(Vocalist[])</a:t>
            </a:r>
          </a:p>
        </p:txBody>
      </p:sp>
      <p:sp>
        <p:nvSpPr>
          <p:cNvPr id="215" name="선"/>
          <p:cNvSpPr/>
          <p:nvPr/>
        </p:nvSpPr>
        <p:spPr>
          <a:xfrm>
            <a:off x="1122064" y="6601896"/>
            <a:ext cx="6453298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16" name="Voca"/>
          <p:cNvSpPr/>
          <p:nvPr/>
        </p:nvSpPr>
        <p:spPr>
          <a:xfrm>
            <a:off x="8921779" y="2096318"/>
            <a:ext cx="1835506" cy="749301"/>
          </a:xfrm>
          <a:prstGeom prst="rect">
            <a:avLst/>
          </a:prstGeom>
          <a:blipFill>
            <a:blip r:embed="rId8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3400"/>
              </a:spcBef>
              <a:defRPr spc="38" sz="1900">
                <a:solidFill>
                  <a:srgbClr val="FFFFFF"/>
                </a:solidFill>
              </a:defRPr>
            </a:lvl1pPr>
          </a:lstStyle>
          <a:p>
            <a:pPr/>
            <a:r>
              <a:t>Voca</a:t>
            </a:r>
          </a:p>
        </p:txBody>
      </p:sp>
      <p:sp>
        <p:nvSpPr>
          <p:cNvPr id="217" name="onClick(Voca)"/>
          <p:cNvSpPr txBox="1"/>
          <p:nvPr/>
        </p:nvSpPr>
        <p:spPr>
          <a:xfrm>
            <a:off x="3647313" y="6193068"/>
            <a:ext cx="157682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1900"/>
            </a:pPr>
            <a:r>
              <a:t>onClick(Voca)</a:t>
            </a:r>
          </a:p>
        </p:txBody>
      </p:sp>
      <p:sp>
        <p:nvSpPr>
          <p:cNvPr id="218" name="Checkbtt"/>
          <p:cNvSpPr/>
          <p:nvPr/>
        </p:nvSpPr>
        <p:spPr>
          <a:xfrm>
            <a:off x="6724273" y="2109018"/>
            <a:ext cx="1835507" cy="749301"/>
          </a:xfrm>
          <a:prstGeom prst="rect">
            <a:avLst/>
          </a:prstGeom>
          <a:blipFill>
            <a:blip r:embed="rId9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3400"/>
              </a:spcBef>
              <a:defRPr spc="38" sz="1900">
                <a:solidFill>
                  <a:srgbClr val="FFFFFF"/>
                </a:solidFill>
              </a:defRPr>
            </a:lvl1pPr>
          </a:lstStyle>
          <a:p>
            <a:pPr/>
            <a:r>
              <a:t>Checkbtt</a:t>
            </a:r>
          </a:p>
        </p:txBody>
      </p:sp>
      <p:sp>
        <p:nvSpPr>
          <p:cNvPr id="219" name="선"/>
          <p:cNvSpPr/>
          <p:nvPr/>
        </p:nvSpPr>
        <p:spPr>
          <a:xfrm flipV="1">
            <a:off x="7642026" y="2799749"/>
            <a:ext cx="1" cy="6245143"/>
          </a:xfrm>
          <a:prstGeom prst="line">
            <a:avLst/>
          </a:prstGeom>
          <a:ln w="50800">
            <a:solidFill>
              <a:srgbClr val="5B5854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20" name="직사각형"/>
          <p:cNvSpPr/>
          <p:nvPr/>
        </p:nvSpPr>
        <p:spPr>
          <a:xfrm>
            <a:off x="7565316" y="6402437"/>
            <a:ext cx="153421" cy="1407220"/>
          </a:xfrm>
          <a:prstGeom prst="rect">
            <a:avLst/>
          </a:prstGeom>
          <a:blipFill>
            <a:blip r:embed="rId10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21" name="선"/>
          <p:cNvSpPr/>
          <p:nvPr/>
        </p:nvSpPr>
        <p:spPr>
          <a:xfrm flipV="1">
            <a:off x="9859578" y="2782968"/>
            <a:ext cx="1" cy="6245143"/>
          </a:xfrm>
          <a:prstGeom prst="line">
            <a:avLst/>
          </a:prstGeom>
          <a:ln w="50800">
            <a:solidFill>
              <a:srgbClr val="5B5854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22" name="직사각형"/>
          <p:cNvSpPr/>
          <p:nvPr/>
        </p:nvSpPr>
        <p:spPr>
          <a:xfrm>
            <a:off x="9782868" y="6849715"/>
            <a:ext cx="153421" cy="772220"/>
          </a:xfrm>
          <a:prstGeom prst="rect">
            <a:avLst/>
          </a:prstGeom>
          <a:blipFill>
            <a:blip r:embed="rId1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23" name="선"/>
          <p:cNvSpPr/>
          <p:nvPr/>
        </p:nvSpPr>
        <p:spPr>
          <a:xfrm>
            <a:off x="7764823" y="7024588"/>
            <a:ext cx="2029918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24" name="compare(Voca)"/>
          <p:cNvSpPr txBox="1"/>
          <p:nvPr/>
        </p:nvSpPr>
        <p:spPr>
          <a:xfrm>
            <a:off x="7872747" y="6547068"/>
            <a:ext cx="181406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2000"/>
            </a:pPr>
            <a:r>
              <a:t>compare(Voca)</a:t>
            </a:r>
          </a:p>
        </p:txBody>
      </p:sp>
      <p:sp>
        <p:nvSpPr>
          <p:cNvPr id="225" name="선"/>
          <p:cNvSpPr/>
          <p:nvPr/>
        </p:nvSpPr>
        <p:spPr>
          <a:xfrm>
            <a:off x="7762370" y="7463174"/>
            <a:ext cx="203482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26" name="return(bool)"/>
          <p:cNvSpPr txBox="1"/>
          <p:nvPr/>
        </p:nvSpPr>
        <p:spPr>
          <a:xfrm>
            <a:off x="8234001" y="7013575"/>
            <a:ext cx="147447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2000"/>
            </a:pPr>
            <a:r>
              <a:t>return(bool)</a:t>
            </a:r>
          </a:p>
        </p:txBody>
      </p:sp>
      <p:sp>
        <p:nvSpPr>
          <p:cNvPr id="227" name="직사각형"/>
          <p:cNvSpPr/>
          <p:nvPr/>
        </p:nvSpPr>
        <p:spPr>
          <a:xfrm>
            <a:off x="3264690" y="7953006"/>
            <a:ext cx="153421" cy="520701"/>
          </a:xfrm>
          <a:prstGeom prst="rect">
            <a:avLst/>
          </a:prstGeom>
          <a:blipFill>
            <a:blip r:embed="rId1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28" name="선"/>
          <p:cNvSpPr/>
          <p:nvPr/>
        </p:nvSpPr>
        <p:spPr>
          <a:xfrm>
            <a:off x="1175744" y="7667947"/>
            <a:ext cx="6345939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29" name="return(bool)"/>
          <p:cNvSpPr txBox="1"/>
          <p:nvPr/>
        </p:nvSpPr>
        <p:spPr>
          <a:xfrm>
            <a:off x="4008741" y="7229435"/>
            <a:ext cx="147447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2000"/>
            </a:pPr>
            <a:r>
              <a:t>return(bool)</a:t>
            </a:r>
          </a:p>
        </p:txBody>
      </p:sp>
      <p:sp>
        <p:nvSpPr>
          <p:cNvPr id="230" name="선"/>
          <p:cNvSpPr/>
          <p:nvPr/>
        </p:nvSpPr>
        <p:spPr>
          <a:xfrm>
            <a:off x="1170922" y="8123793"/>
            <a:ext cx="210626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31" name="addVoca(Voca)"/>
          <p:cNvSpPr txBox="1"/>
          <p:nvPr/>
        </p:nvSpPr>
        <p:spPr>
          <a:xfrm>
            <a:off x="1401367" y="7698427"/>
            <a:ext cx="180009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2000"/>
            </a:pPr>
            <a:r>
              <a:t>addVoca(Voca)</a:t>
            </a:r>
          </a:p>
        </p:txBody>
      </p:sp>
      <p:sp>
        <p:nvSpPr>
          <p:cNvPr id="232" name="AlarmSystem"/>
          <p:cNvSpPr/>
          <p:nvPr/>
        </p:nvSpPr>
        <p:spPr>
          <a:xfrm>
            <a:off x="10915679" y="2096318"/>
            <a:ext cx="1835507" cy="749301"/>
          </a:xfrm>
          <a:prstGeom prst="rect">
            <a:avLst/>
          </a:prstGeom>
          <a:blipFill>
            <a:blip r:embed="rId1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3400"/>
              </a:spcBef>
              <a:defRPr spc="38" sz="1900">
                <a:solidFill>
                  <a:srgbClr val="FFFFFF"/>
                </a:solidFill>
              </a:defRPr>
            </a:lvl1pPr>
          </a:lstStyle>
          <a:p>
            <a:pPr/>
            <a:r>
              <a:t>AlarmSystem</a:t>
            </a:r>
          </a:p>
        </p:txBody>
      </p:sp>
      <p:sp>
        <p:nvSpPr>
          <p:cNvPr id="233" name="선"/>
          <p:cNvSpPr/>
          <p:nvPr/>
        </p:nvSpPr>
        <p:spPr>
          <a:xfrm flipV="1">
            <a:off x="11853478" y="2782968"/>
            <a:ext cx="1" cy="6245143"/>
          </a:xfrm>
          <a:prstGeom prst="line">
            <a:avLst/>
          </a:prstGeom>
          <a:ln w="50800">
            <a:solidFill>
              <a:srgbClr val="5B5854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34" name="선"/>
          <p:cNvSpPr/>
          <p:nvPr/>
        </p:nvSpPr>
        <p:spPr>
          <a:xfrm>
            <a:off x="1145267" y="8921184"/>
            <a:ext cx="1060020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35" name="Stop()"/>
          <p:cNvSpPr txBox="1"/>
          <p:nvPr/>
        </p:nvSpPr>
        <p:spPr>
          <a:xfrm>
            <a:off x="6269617" y="8508518"/>
            <a:ext cx="79679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2000"/>
            </a:pPr>
            <a:r>
              <a:t>Stop()</a:t>
            </a:r>
          </a:p>
        </p:txBody>
      </p:sp>
      <p:sp>
        <p:nvSpPr>
          <p:cNvPr id="236" name="직사각형"/>
          <p:cNvSpPr/>
          <p:nvPr/>
        </p:nvSpPr>
        <p:spPr>
          <a:xfrm>
            <a:off x="11756722" y="3304579"/>
            <a:ext cx="153421" cy="5801867"/>
          </a:xfrm>
          <a:prstGeom prst="rect">
            <a:avLst/>
          </a:prstGeom>
          <a:blipFill>
            <a:blip r:embed="rId1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단어장 스테이트 다이어그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4340">
              <a:defRPr spc="76" sz="3800"/>
            </a:lvl1pPr>
          </a:lstStyle>
          <a:p>
            <a:pPr/>
            <a:r>
              <a:t>단어장 스테이트 다이어그램</a:t>
            </a:r>
          </a:p>
        </p:txBody>
      </p:sp>
      <p:grpSp>
        <p:nvGrpSpPr>
          <p:cNvPr id="241" name="그룹"/>
          <p:cNvGrpSpPr/>
          <p:nvPr/>
        </p:nvGrpSpPr>
        <p:grpSpPr>
          <a:xfrm>
            <a:off x="2664807" y="4436291"/>
            <a:ext cx="1755706" cy="940773"/>
            <a:chOff x="0" y="0"/>
            <a:chExt cx="1755705" cy="940772"/>
          </a:xfrm>
        </p:grpSpPr>
        <p:sp>
          <p:nvSpPr>
            <p:cNvPr id="239" name="Waiting…"/>
            <p:cNvSpPr/>
            <p:nvPr/>
          </p:nvSpPr>
          <p:spPr>
            <a:xfrm>
              <a:off x="0" y="0"/>
              <a:ext cx="1755706" cy="940773"/>
            </a:xfrm>
            <a:prstGeom prst="roundRect">
              <a:avLst>
                <a:gd name="adj" fmla="val 35621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Waiting</a:t>
              </a:r>
            </a:p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Do:display vocalist</a:t>
              </a:r>
            </a:p>
            <a:p>
              <a:pPr>
                <a:defRPr sz="1500">
                  <a:solidFill>
                    <a:srgbClr val="FFFFFF"/>
                  </a:solidFill>
                </a:defRPr>
              </a:pPr>
            </a:p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Df</a:t>
              </a:r>
            </a:p>
          </p:txBody>
        </p:sp>
        <p:sp>
          <p:nvSpPr>
            <p:cNvPr id="240" name="선"/>
            <p:cNvSpPr/>
            <p:nvPr/>
          </p:nvSpPr>
          <p:spPr>
            <a:xfrm>
              <a:off x="0" y="316408"/>
              <a:ext cx="1755706" cy="1"/>
            </a:xfrm>
            <a:prstGeom prst="line">
              <a:avLst/>
            </a:prstGeom>
            <a:noFill/>
            <a:ln w="254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</p:grpSp>
      <p:sp>
        <p:nvSpPr>
          <p:cNvPr id="242" name="원"/>
          <p:cNvSpPr/>
          <p:nvPr/>
        </p:nvSpPr>
        <p:spPr>
          <a:xfrm>
            <a:off x="1047750" y="4660900"/>
            <a:ext cx="491555" cy="491555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grpSp>
        <p:nvGrpSpPr>
          <p:cNvPr id="245" name="그룹"/>
          <p:cNvGrpSpPr/>
          <p:nvPr/>
        </p:nvGrpSpPr>
        <p:grpSpPr>
          <a:xfrm>
            <a:off x="5776307" y="3267891"/>
            <a:ext cx="1755706" cy="940773"/>
            <a:chOff x="0" y="0"/>
            <a:chExt cx="1755705" cy="940772"/>
          </a:xfrm>
        </p:grpSpPr>
        <p:sp>
          <p:nvSpPr>
            <p:cNvPr id="243" name="Editing…"/>
            <p:cNvSpPr/>
            <p:nvPr/>
          </p:nvSpPr>
          <p:spPr>
            <a:xfrm>
              <a:off x="0" y="0"/>
              <a:ext cx="1755706" cy="940773"/>
            </a:xfrm>
            <a:prstGeom prst="roundRect">
              <a:avLst>
                <a:gd name="adj" fmla="val 35621"/>
              </a:avLst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Editing</a:t>
              </a:r>
            </a:p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Do:Select Vocas</a:t>
              </a:r>
            </a:p>
            <a:p>
              <a:pPr>
                <a:defRPr sz="1500">
                  <a:solidFill>
                    <a:srgbClr val="FFFFFF"/>
                  </a:solidFill>
                </a:defRPr>
              </a:pPr>
            </a:p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Df</a:t>
              </a:r>
            </a:p>
          </p:txBody>
        </p:sp>
        <p:sp>
          <p:nvSpPr>
            <p:cNvPr id="244" name="선"/>
            <p:cNvSpPr/>
            <p:nvPr/>
          </p:nvSpPr>
          <p:spPr>
            <a:xfrm>
              <a:off x="0" y="316408"/>
              <a:ext cx="1755706" cy="1"/>
            </a:xfrm>
            <a:prstGeom prst="line">
              <a:avLst/>
            </a:prstGeom>
            <a:noFill/>
            <a:ln w="254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</p:grpSp>
      <p:sp>
        <p:nvSpPr>
          <p:cNvPr id="271" name="연결선"/>
          <p:cNvSpPr/>
          <p:nvPr/>
        </p:nvSpPr>
        <p:spPr>
          <a:xfrm>
            <a:off x="4370683" y="4049184"/>
            <a:ext cx="1455519" cy="546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chemeClr val="accent5">
                <a:alpha val="75000"/>
              </a:schemeClr>
            </a:solidFill>
            <a:miter lim="400000"/>
            <a:headEnd type="arrow"/>
          </a:ln>
        </p:spPr>
        <p:txBody>
          <a:bodyPr/>
          <a:lstStyle/>
          <a:p>
            <a:pPr/>
          </a:p>
        </p:txBody>
      </p:sp>
      <p:sp>
        <p:nvSpPr>
          <p:cNvPr id="247" name="Edit"/>
          <p:cNvSpPr txBox="1"/>
          <p:nvPr/>
        </p:nvSpPr>
        <p:spPr>
          <a:xfrm>
            <a:off x="4679950" y="4235450"/>
            <a:ext cx="429972" cy="330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spcBef>
                <a:spcPts val="3400"/>
              </a:spcBef>
              <a:defRPr spc="26" sz="1300">
                <a:solidFill>
                  <a:srgbClr val="000000"/>
                </a:solidFill>
              </a:defRPr>
            </a:lvl1pPr>
          </a:lstStyle>
          <a:p>
            <a:pPr/>
            <a:r>
              <a:t>Edit</a:t>
            </a:r>
          </a:p>
        </p:txBody>
      </p:sp>
      <p:sp>
        <p:nvSpPr>
          <p:cNvPr id="272" name="연결선"/>
          <p:cNvSpPr/>
          <p:nvPr/>
        </p:nvSpPr>
        <p:spPr>
          <a:xfrm>
            <a:off x="1539304" y="4906677"/>
            <a:ext cx="1125504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chemeClr val="accent5">
                <a:alpha val="75000"/>
              </a:schemeClr>
            </a:solidFill>
            <a:miter lim="400000"/>
            <a:headEnd type="arrow"/>
          </a:ln>
        </p:spPr>
        <p:txBody>
          <a:bodyPr/>
          <a:lstStyle/>
          <a:p>
            <a:pPr/>
          </a:p>
        </p:txBody>
      </p:sp>
      <p:sp>
        <p:nvSpPr>
          <p:cNvPr id="249" name="Present"/>
          <p:cNvSpPr txBox="1"/>
          <p:nvPr/>
        </p:nvSpPr>
        <p:spPr>
          <a:xfrm>
            <a:off x="1702158" y="4741577"/>
            <a:ext cx="703213" cy="330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spcBef>
                <a:spcPts val="3400"/>
              </a:spcBef>
              <a:defRPr spc="26" sz="1300">
                <a:solidFill>
                  <a:srgbClr val="000000"/>
                </a:solidFill>
              </a:defRPr>
            </a:lvl1pPr>
          </a:lstStyle>
          <a:p>
            <a:pPr/>
            <a:r>
              <a:t>Present</a:t>
            </a:r>
          </a:p>
        </p:txBody>
      </p:sp>
      <p:sp>
        <p:nvSpPr>
          <p:cNvPr id="273" name="연결선"/>
          <p:cNvSpPr/>
          <p:nvPr/>
        </p:nvSpPr>
        <p:spPr>
          <a:xfrm>
            <a:off x="3631320" y="3327658"/>
            <a:ext cx="2186171" cy="11086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302" fill="norm" stroke="1" extrusionOk="0">
                <a:moveTo>
                  <a:pt x="21600" y="1900"/>
                </a:moveTo>
                <a:cubicBezTo>
                  <a:pt x="9860" y="-3298"/>
                  <a:pt x="2660" y="2169"/>
                  <a:pt x="0" y="18302"/>
                </a:cubicBezTo>
              </a:path>
            </a:pathLst>
          </a:custGeom>
          <a:ln w="25400">
            <a:solidFill>
              <a:schemeClr val="accent5">
                <a:alpha val="75000"/>
              </a:schemeClr>
            </a:solidFill>
            <a:miter lim="400000"/>
            <a:tailEnd type="arrow"/>
          </a:ln>
        </p:spPr>
        <p:txBody>
          <a:bodyPr/>
          <a:lstStyle/>
          <a:p>
            <a:pPr/>
          </a:p>
        </p:txBody>
      </p:sp>
      <p:sp>
        <p:nvSpPr>
          <p:cNvPr id="251" name="Done"/>
          <p:cNvSpPr txBox="1"/>
          <p:nvPr/>
        </p:nvSpPr>
        <p:spPr>
          <a:xfrm>
            <a:off x="4349749" y="3164295"/>
            <a:ext cx="531509" cy="330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spcBef>
                <a:spcPts val="3400"/>
              </a:spcBef>
              <a:defRPr spc="26" sz="1300">
                <a:solidFill>
                  <a:srgbClr val="000000"/>
                </a:solidFill>
              </a:defRPr>
            </a:lvl1pPr>
          </a:lstStyle>
          <a:p>
            <a:pPr/>
            <a:r>
              <a:t>Done</a:t>
            </a:r>
          </a:p>
        </p:txBody>
      </p:sp>
      <p:grpSp>
        <p:nvGrpSpPr>
          <p:cNvPr id="254" name="그룹"/>
          <p:cNvGrpSpPr/>
          <p:nvPr/>
        </p:nvGrpSpPr>
        <p:grpSpPr>
          <a:xfrm>
            <a:off x="8900507" y="3267891"/>
            <a:ext cx="1755706" cy="940773"/>
            <a:chOff x="0" y="0"/>
            <a:chExt cx="1755705" cy="940772"/>
          </a:xfrm>
        </p:grpSpPr>
        <p:sp>
          <p:nvSpPr>
            <p:cNvPr id="252" name="Reordering…"/>
            <p:cNvSpPr/>
            <p:nvPr/>
          </p:nvSpPr>
          <p:spPr>
            <a:xfrm>
              <a:off x="0" y="0"/>
              <a:ext cx="1755706" cy="940773"/>
            </a:xfrm>
            <a:prstGeom prst="roundRect">
              <a:avLst>
                <a:gd name="adj" fmla="val 35621"/>
              </a:avLst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Reordering</a:t>
              </a:r>
            </a:p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Do:represent vocalist</a:t>
              </a:r>
            </a:p>
            <a:p>
              <a:pPr>
                <a:defRPr sz="1500">
                  <a:solidFill>
                    <a:srgbClr val="FFFFFF"/>
                  </a:solidFill>
                </a:defRPr>
              </a:pPr>
            </a:p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Df</a:t>
              </a:r>
            </a:p>
          </p:txBody>
        </p:sp>
        <p:sp>
          <p:nvSpPr>
            <p:cNvPr id="253" name="선"/>
            <p:cNvSpPr/>
            <p:nvPr/>
          </p:nvSpPr>
          <p:spPr>
            <a:xfrm>
              <a:off x="0" y="316408"/>
              <a:ext cx="1755706" cy="1"/>
            </a:xfrm>
            <a:prstGeom prst="line">
              <a:avLst/>
            </a:prstGeom>
            <a:noFill/>
            <a:ln w="254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</p:grpSp>
      <p:sp>
        <p:nvSpPr>
          <p:cNvPr id="274" name="연결선"/>
          <p:cNvSpPr/>
          <p:nvPr/>
        </p:nvSpPr>
        <p:spPr>
          <a:xfrm>
            <a:off x="7498285" y="3392003"/>
            <a:ext cx="1430449" cy="79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30" fill="norm" stroke="1" extrusionOk="0">
                <a:moveTo>
                  <a:pt x="0" y="13566"/>
                </a:moveTo>
                <a:cubicBezTo>
                  <a:pt x="7015" y="-5370"/>
                  <a:pt x="14215" y="-4482"/>
                  <a:pt x="21600" y="16230"/>
                </a:cubicBezTo>
              </a:path>
            </a:pathLst>
          </a:custGeom>
          <a:ln w="25400">
            <a:solidFill>
              <a:schemeClr val="accent5">
                <a:alpha val="75000"/>
              </a:schemeClr>
            </a:solidFill>
            <a:miter lim="400000"/>
            <a:tailEnd type="arrow"/>
          </a:ln>
        </p:spPr>
        <p:txBody>
          <a:bodyPr/>
          <a:lstStyle/>
          <a:p>
            <a:pPr/>
          </a:p>
        </p:txBody>
      </p:sp>
      <p:sp>
        <p:nvSpPr>
          <p:cNvPr id="256" name="Delete"/>
          <p:cNvSpPr txBox="1"/>
          <p:nvPr/>
        </p:nvSpPr>
        <p:spPr>
          <a:xfrm>
            <a:off x="7899985" y="3164295"/>
            <a:ext cx="632550" cy="330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spcBef>
                <a:spcPts val="3400"/>
              </a:spcBef>
              <a:defRPr spc="26" sz="1300">
                <a:solidFill>
                  <a:srgbClr val="000000"/>
                </a:solidFill>
              </a:defRPr>
            </a:lvl1pPr>
          </a:lstStyle>
          <a:p>
            <a:pPr/>
            <a:r>
              <a:t>Delete</a:t>
            </a:r>
          </a:p>
        </p:txBody>
      </p:sp>
      <p:sp>
        <p:nvSpPr>
          <p:cNvPr id="275" name="연결선"/>
          <p:cNvSpPr/>
          <p:nvPr/>
        </p:nvSpPr>
        <p:spPr>
          <a:xfrm>
            <a:off x="7487633" y="4039565"/>
            <a:ext cx="1469014" cy="98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46" fill="norm" stroke="1" extrusionOk="0">
                <a:moveTo>
                  <a:pt x="0" y="0"/>
                </a:moveTo>
                <a:cubicBezTo>
                  <a:pt x="7460" y="20512"/>
                  <a:pt x="14660" y="21600"/>
                  <a:pt x="21600" y="3263"/>
                </a:cubicBezTo>
              </a:path>
            </a:pathLst>
          </a:custGeom>
          <a:ln w="25400">
            <a:solidFill>
              <a:schemeClr val="accent5">
                <a:alpha val="75000"/>
              </a:schemeClr>
            </a:solidFill>
            <a:miter lim="400000"/>
            <a:headEnd type="arrow"/>
          </a:ln>
        </p:spPr>
        <p:txBody>
          <a:bodyPr/>
          <a:lstStyle/>
          <a:p>
            <a:pPr/>
          </a:p>
        </p:txBody>
      </p:sp>
      <p:sp>
        <p:nvSpPr>
          <p:cNvPr id="258" name="Represent"/>
          <p:cNvSpPr txBox="1"/>
          <p:nvPr/>
        </p:nvSpPr>
        <p:spPr>
          <a:xfrm>
            <a:off x="7763530" y="3964395"/>
            <a:ext cx="905460" cy="330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spcBef>
                <a:spcPts val="3400"/>
              </a:spcBef>
              <a:defRPr spc="26" sz="1300">
                <a:solidFill>
                  <a:srgbClr val="000000"/>
                </a:solidFill>
              </a:defRPr>
            </a:lvl1pPr>
          </a:lstStyle>
          <a:p>
            <a:pPr/>
            <a:r>
              <a:t>Represent</a:t>
            </a:r>
          </a:p>
        </p:txBody>
      </p:sp>
      <p:grpSp>
        <p:nvGrpSpPr>
          <p:cNvPr id="261" name="그룹"/>
          <p:cNvGrpSpPr/>
          <p:nvPr/>
        </p:nvGrpSpPr>
        <p:grpSpPr>
          <a:xfrm>
            <a:off x="5776307" y="5947591"/>
            <a:ext cx="1755706" cy="940773"/>
            <a:chOff x="0" y="0"/>
            <a:chExt cx="1755705" cy="940772"/>
          </a:xfrm>
        </p:grpSpPr>
        <p:sp>
          <p:nvSpPr>
            <p:cNvPr id="259" name="Meaning…"/>
            <p:cNvSpPr/>
            <p:nvPr/>
          </p:nvSpPr>
          <p:spPr>
            <a:xfrm>
              <a:off x="0" y="0"/>
              <a:ext cx="1755706" cy="940773"/>
            </a:xfrm>
            <a:prstGeom prst="roundRect">
              <a:avLst>
                <a:gd name="adj" fmla="val 35621"/>
              </a:avLst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Meaning</a:t>
              </a:r>
            </a:p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Do:display the meaning</a:t>
              </a:r>
            </a:p>
            <a:p>
              <a:pPr>
                <a:defRPr sz="1500">
                  <a:solidFill>
                    <a:srgbClr val="FFFFFF"/>
                  </a:solidFill>
                </a:defRPr>
              </a:pPr>
            </a:p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Df</a:t>
              </a:r>
            </a:p>
          </p:txBody>
        </p:sp>
        <p:sp>
          <p:nvSpPr>
            <p:cNvPr id="260" name="선"/>
            <p:cNvSpPr/>
            <p:nvPr/>
          </p:nvSpPr>
          <p:spPr>
            <a:xfrm>
              <a:off x="0" y="316408"/>
              <a:ext cx="1755706" cy="1"/>
            </a:xfrm>
            <a:prstGeom prst="line">
              <a:avLst/>
            </a:prstGeom>
            <a:noFill/>
            <a:ln w="254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</p:grpSp>
      <p:sp>
        <p:nvSpPr>
          <p:cNvPr id="276" name="연결선"/>
          <p:cNvSpPr/>
          <p:nvPr/>
        </p:nvSpPr>
        <p:spPr>
          <a:xfrm>
            <a:off x="3487367" y="5376884"/>
            <a:ext cx="2290121" cy="1165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009" fill="norm" stroke="1" extrusionOk="0">
                <a:moveTo>
                  <a:pt x="21600" y="19684"/>
                </a:moveTo>
                <a:cubicBezTo>
                  <a:pt x="7301" y="21600"/>
                  <a:pt x="101" y="15039"/>
                  <a:pt x="0" y="0"/>
                </a:cubicBezTo>
              </a:path>
            </a:pathLst>
          </a:custGeom>
          <a:ln w="25400">
            <a:solidFill>
              <a:schemeClr val="accent5">
                <a:alpha val="75000"/>
              </a:schemeClr>
            </a:solidFill>
            <a:miter lim="400000"/>
            <a:tailEnd type="arrow"/>
          </a:ln>
        </p:spPr>
        <p:txBody>
          <a:bodyPr/>
          <a:lstStyle/>
          <a:p>
            <a:pPr/>
          </a:p>
        </p:txBody>
      </p:sp>
      <p:sp>
        <p:nvSpPr>
          <p:cNvPr id="277" name="연결선"/>
          <p:cNvSpPr/>
          <p:nvPr/>
        </p:nvSpPr>
        <p:spPr>
          <a:xfrm>
            <a:off x="4318360" y="5283446"/>
            <a:ext cx="1560028" cy="7577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25400">
            <a:solidFill>
              <a:schemeClr val="accent5">
                <a:alpha val="75000"/>
              </a:schemeClr>
            </a:solidFill>
            <a:miter lim="400000"/>
            <a:headEnd type="arrow"/>
          </a:ln>
        </p:spPr>
        <p:txBody>
          <a:bodyPr/>
          <a:lstStyle/>
          <a:p>
            <a:pPr/>
          </a:p>
        </p:txBody>
      </p:sp>
      <p:sp>
        <p:nvSpPr>
          <p:cNvPr id="264" name="Show meaning"/>
          <p:cNvSpPr txBox="1"/>
          <p:nvPr/>
        </p:nvSpPr>
        <p:spPr>
          <a:xfrm>
            <a:off x="4472787" y="5429858"/>
            <a:ext cx="1249033" cy="330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spcBef>
                <a:spcPts val="3400"/>
              </a:spcBef>
              <a:defRPr spc="26" sz="1300">
                <a:solidFill>
                  <a:srgbClr val="000000"/>
                </a:solidFill>
              </a:defRPr>
            </a:lvl1pPr>
          </a:lstStyle>
          <a:p>
            <a:pPr/>
            <a:r>
              <a:t>Show meaning</a:t>
            </a:r>
          </a:p>
        </p:txBody>
      </p:sp>
      <p:sp>
        <p:nvSpPr>
          <p:cNvPr id="265" name="Close"/>
          <p:cNvSpPr txBox="1"/>
          <p:nvPr/>
        </p:nvSpPr>
        <p:spPr>
          <a:xfrm>
            <a:off x="4091787" y="6318858"/>
            <a:ext cx="549835" cy="330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spcBef>
                <a:spcPts val="3400"/>
              </a:spcBef>
              <a:defRPr spc="26" sz="1300">
                <a:solidFill>
                  <a:srgbClr val="000000"/>
                </a:solidFill>
              </a:defRPr>
            </a:lvl1pPr>
          </a:lstStyle>
          <a:p>
            <a:pPr/>
            <a:r>
              <a:t>Close</a:t>
            </a:r>
          </a:p>
        </p:txBody>
      </p:sp>
      <p:grpSp>
        <p:nvGrpSpPr>
          <p:cNvPr id="268" name="그룹"/>
          <p:cNvGrpSpPr/>
          <p:nvPr/>
        </p:nvGrpSpPr>
        <p:grpSpPr>
          <a:xfrm>
            <a:off x="11043231" y="4660899"/>
            <a:ext cx="491555" cy="491556"/>
            <a:chOff x="0" y="0"/>
            <a:chExt cx="491554" cy="491554"/>
          </a:xfrm>
        </p:grpSpPr>
        <p:sp>
          <p:nvSpPr>
            <p:cNvPr id="266" name="원"/>
            <p:cNvSpPr/>
            <p:nvPr/>
          </p:nvSpPr>
          <p:spPr>
            <a:xfrm>
              <a:off x="0" y="0"/>
              <a:ext cx="491555" cy="491555"/>
            </a:xfrm>
            <a:prstGeom prst="ellipse">
              <a:avLst/>
            </a:prstGeom>
            <a:noFill/>
            <a:ln w="25400" cap="flat">
              <a:solidFill>
                <a:schemeClr val="accent5">
                  <a:satOff val="-10854"/>
                  <a:lumOff val="-1046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  <p:sp>
          <p:nvSpPr>
            <p:cNvPr id="267" name="원"/>
            <p:cNvSpPr/>
            <p:nvPr/>
          </p:nvSpPr>
          <p:spPr>
            <a:xfrm>
              <a:off x="93377" y="93377"/>
              <a:ext cx="304801" cy="304801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25400" cap="flat">
              <a:solidFill>
                <a:schemeClr val="accent5">
                  <a:satOff val="-10854"/>
                  <a:lumOff val="-1046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</p:grpSp>
      <p:sp>
        <p:nvSpPr>
          <p:cNvPr id="278" name="연결선"/>
          <p:cNvSpPr/>
          <p:nvPr/>
        </p:nvSpPr>
        <p:spPr>
          <a:xfrm>
            <a:off x="4420582" y="4906677"/>
            <a:ext cx="6609950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25400">
            <a:solidFill>
              <a:schemeClr val="accent5">
                <a:alpha val="75000"/>
              </a:schemeClr>
            </a:solidFill>
            <a:miter lim="400000"/>
            <a:headEnd type="arrow"/>
          </a:ln>
        </p:spPr>
        <p:txBody>
          <a:bodyPr/>
          <a:lstStyle/>
          <a:p>
            <a:pPr/>
          </a:p>
        </p:txBody>
      </p:sp>
      <p:sp>
        <p:nvSpPr>
          <p:cNvPr id="270" name="Close"/>
          <p:cNvSpPr txBox="1"/>
          <p:nvPr/>
        </p:nvSpPr>
        <p:spPr>
          <a:xfrm>
            <a:off x="7211383" y="4741577"/>
            <a:ext cx="549835" cy="330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spcBef>
                <a:spcPts val="3400"/>
              </a:spcBef>
              <a:defRPr spc="26" sz="1300">
                <a:solidFill>
                  <a:srgbClr val="000000"/>
                </a:solidFill>
              </a:defRPr>
            </a:lvl1pPr>
          </a:lstStyle>
          <a:p>
            <a:pPr/>
            <a:r>
              <a:t>Close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